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 Slab"/>
      <p:regular r:id="rId15"/>
      <p:bold r:id="rId16"/>
    </p:embeddedFont>
    <p:embeddedFont>
      <p:font typeface="Roboto"/>
      <p:regular r:id="rId17"/>
      <p:bold r:id="rId18"/>
      <p:italic r:id="rId19"/>
      <p:boldItalic r:id="rId20"/>
    </p:embeddedFont>
    <p:embeddedFont>
      <p:font typeface="Roboto Condensed"/>
      <p:regular r:id="rId21"/>
      <p:bold r:id="rId22"/>
      <p:italic r:id="rId23"/>
      <p:boldItalic r:id="rId24"/>
    </p:embeddedFont>
    <p:embeddedFont>
      <p:font typeface="Gill Sans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RobotoCondensed-bold.fntdata"/><Relationship Id="rId21" Type="http://schemas.openxmlformats.org/officeDocument/2006/relationships/font" Target="fonts/RobotoCondensed-regular.fntdata"/><Relationship Id="rId24" Type="http://schemas.openxmlformats.org/officeDocument/2006/relationships/font" Target="fonts/RobotoCondensed-boldItalic.fntdata"/><Relationship Id="rId23" Type="http://schemas.openxmlformats.org/officeDocument/2006/relationships/font" Target="fonts/RobotoCondense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GillSans-bold.fntdata"/><Relationship Id="rId25" Type="http://schemas.openxmlformats.org/officeDocument/2006/relationships/font" Target="fonts/Gill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Slab-regular.fntdata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font" Target="fonts/RobotoSlab-bold.fntdata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 rotWithShape="1">
          <a:blip r:embed="rId3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63" name="Google Shape;63;p7"/>
          <p:cNvPicPr preferRelativeResize="0"/>
          <p:nvPr/>
        </p:nvPicPr>
        <p:blipFill rotWithShape="1">
          <a:blip r:embed="rId3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1" name="Google Shape;71;p9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frK7UoNo8Og" TargetMode="External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0" y="336925"/>
            <a:ext cx="7893000" cy="182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8887"/>
              <a:buNone/>
            </a:pPr>
            <a:r>
              <a:rPr b="1" lang="en" sz="6500"/>
              <a:t>Plagiarism and Classroom Behavior</a:t>
            </a:r>
            <a:endParaRPr b="1" sz="6500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449725"/>
            <a:ext cx="78930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058775" y="254050"/>
            <a:ext cx="4854300" cy="40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79225" y="4844950"/>
            <a:ext cx="1015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Plagiarism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316375" y="1104175"/>
            <a:ext cx="86148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writing a paper or creating a powerpoint,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always important to not plagiarize your work.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Plagiarism can be either intentional or accidental.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professors and teachers will give you a 0%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they find out you plagiarized work.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programs now to help professors see if your work is original, so don’t do it.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Plagiarism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316375" y="1104175"/>
            <a:ext cx="86148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5 types of plagiarism: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Plagiarism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when you copy the entire paper word for word.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Verbatim Plagiarism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when you copy another person’s words or writing.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Paraphrasing Plagiarism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when you rewrite another person’s ideas and present them as your own.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Plagiarism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316375" y="693900"/>
            <a:ext cx="8614800" cy="3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Patchwork Plagiarism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when you piece together different sources and present them as your own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b="1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Self-Plagiarism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when you copy your own past writing and use it again.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510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1400" u="none" cap="none" strike="noStrike">
                <a:solidFill>
                  <a:srgbClr val="0510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Streefkerk, Raimo. “Types of Plagiarism and How to Recognize Them.” </a:t>
            </a:r>
            <a:r>
              <a:rPr b="0" i="1" lang="en" sz="1400" u="none" cap="none" strike="noStrike">
                <a:solidFill>
                  <a:srgbClr val="0510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Scribbr</a:t>
            </a:r>
            <a:r>
              <a:rPr b="0" i="0" lang="en" sz="1400" u="none" cap="none" strike="noStrike">
                <a:solidFill>
                  <a:srgbClr val="0510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13 Apr. 2023, www.scribbr.com/plagiarism/types-of-plagiarism.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Remember to </a:t>
            </a:r>
            <a:r>
              <a:rPr b="1" i="1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always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state your sources when writing a paper.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Classroom Behavior Video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316375" y="1104175"/>
            <a:ext cx="861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lassroom Behavior" id="134" name="Google Shape;134;p17" title="Classroom Behavior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996325"/>
            <a:ext cx="8778775" cy="406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Classroom Behavior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316375" y="1104175"/>
            <a:ext cx="86148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Below are some common complaints I have received from professors.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doing these things will greatly improve your grades, the behavior of your class, and the mood of your professor.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Remember that every time a student leaves the room, returns, distracts the class, etc.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professor loses their train of thought and this can be very frustrating.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Classroom Behavior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316375" y="1104175"/>
            <a:ext cx="86148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❏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Being on your phone and not paying attention.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❏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Going to the bathroom. This needs to be done before or after class or during breaks. You should only go during class if it is an emergency.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❏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Coming in late.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❏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Constantly interrupting the class with irrelevant questions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questions which can be found in the syllabus.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Assignment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299875" y="1256575"/>
            <a:ext cx="44202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comment’s section, answer the following question: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 and explain one type of plagiarism.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8975" y="1256575"/>
            <a:ext cx="4102625" cy="3076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